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6" r:id="rId3"/>
    <p:sldId id="30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6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Entertainment, Recreation &amp; Vacations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chemeClr val="tx2"/>
                </a:solidFill>
                <a:latin typeface="Calibri" charset="0"/>
              </a:rPr>
              <a:t>Objective: </a:t>
            </a:r>
          </a:p>
          <a:p>
            <a:r>
              <a:rPr lang="en-US" sz="3600" b="1" dirty="0">
                <a:solidFill>
                  <a:schemeClr val="tx2"/>
                </a:solidFill>
                <a:latin typeface="Calibri" charset="0"/>
              </a:rPr>
              <a:t>To learn to budget for your entertainment, recreation, 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chemeClr val="tx2"/>
                </a:solidFill>
                <a:latin typeface="Calibri" charset="0"/>
              </a:rPr>
              <a:t>    and </a:t>
            </a:r>
            <a:r>
              <a:rPr lang="en-US" sz="3600" b="1" dirty="0">
                <a:solidFill>
                  <a:schemeClr val="tx2"/>
                </a:solidFill>
                <a:latin typeface="Calibri" charset="0"/>
              </a:rPr>
              <a:t>vacations.</a:t>
            </a:r>
          </a:p>
          <a:p>
            <a:pPr>
              <a:defRPr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Entertainment &amp; Recreation Activity 86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These are not necessarily used to sustain life, but they do have a great deal to do with the satisfaction of your life.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Don</a:t>
            </a:r>
            <a:r>
              <a:rPr lang="ja-JP" altLang="en-US" sz="3200" b="1" dirty="0">
                <a:solidFill>
                  <a:schemeClr val="tx2"/>
                </a:solidFill>
                <a:latin typeface="Calibri" charset="0"/>
              </a:rPr>
              <a:t>’</a:t>
            </a: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t forget that this budget is going to be for you and your family!  </a:t>
            </a:r>
          </a:p>
          <a:p>
            <a:pPr>
              <a:lnSpc>
                <a:spcPct val="90000"/>
              </a:lnSpc>
            </a:pPr>
            <a:r>
              <a:rPr lang="en-US" sz="3200" b="1" i="1" dirty="0">
                <a:solidFill>
                  <a:schemeClr val="tx2"/>
                </a:solidFill>
                <a:latin typeface="Calibri" charset="0"/>
              </a:rPr>
              <a:t>Remember you are 29 years old.</a:t>
            </a: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Answer the questions and total up the amount of money spent at the bottom where it says, </a:t>
            </a:r>
            <a:r>
              <a:rPr lang="ja-JP" altLang="en-US" sz="3200" b="1" dirty="0">
                <a:solidFill>
                  <a:schemeClr val="tx2"/>
                </a:solidFill>
                <a:latin typeface="Calibri" charset="0"/>
              </a:rPr>
              <a:t>“</a:t>
            </a: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Total Entertainment.</a:t>
            </a:r>
            <a:r>
              <a:rPr lang="ja-JP" altLang="en-US" sz="3200" b="1" dirty="0">
                <a:solidFill>
                  <a:schemeClr val="tx2"/>
                </a:solidFill>
                <a:latin typeface="Calibri" charset="0"/>
              </a:rPr>
              <a:t>”</a:t>
            </a:r>
            <a:endParaRPr lang="en-US" sz="3200" b="1" dirty="0">
              <a:solidFill>
                <a:schemeClr val="tx2"/>
              </a:solidFill>
              <a:latin typeface="Calibri" charset="0"/>
            </a:endParaRPr>
          </a:p>
          <a:p>
            <a:pPr>
              <a:lnSpc>
                <a:spcPct val="90000"/>
              </a:lnSpc>
            </a:pPr>
            <a:r>
              <a:rPr lang="en-US" sz="3200" b="1" dirty="0">
                <a:solidFill>
                  <a:schemeClr val="tx2"/>
                </a:solidFill>
                <a:latin typeface="Calibri" charset="0"/>
              </a:rPr>
              <a:t>Place that amount on line [6] on Activity 92.</a:t>
            </a:r>
          </a:p>
          <a:p>
            <a:pPr>
              <a:lnSpc>
                <a:spcPct val="90000"/>
              </a:lnSpc>
            </a:pPr>
            <a:endParaRPr lang="en-US" sz="3200" dirty="0">
              <a:latin typeface="Calibri" charset="0"/>
            </a:endParaRPr>
          </a:p>
          <a:p>
            <a:endParaRPr lang="en-US" sz="30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b="1" dirty="0" smtClean="0"/>
              <a:t>Vacations Activity 87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Vacations are usually, </a:t>
            </a:r>
          </a:p>
          <a:p>
            <a:pPr>
              <a:buNone/>
            </a:pPr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    “where and how often are you going” </a:t>
            </a:r>
          </a:p>
          <a:p>
            <a:pPr>
              <a:buNone/>
            </a:pPr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     budget line item.</a:t>
            </a:r>
          </a:p>
          <a:p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Vacations are important to your psyche.</a:t>
            </a:r>
          </a:p>
          <a:p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Answer the questions and total it at the bottom.</a:t>
            </a:r>
          </a:p>
          <a:p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Place that figure under [7] </a:t>
            </a:r>
          </a:p>
          <a:p>
            <a:pPr>
              <a:buNone/>
            </a:pPr>
            <a:r>
              <a:rPr lang="en-US" sz="4000" b="1" dirty="0">
                <a:solidFill>
                  <a:schemeClr val="tx2"/>
                </a:solidFill>
                <a:latin typeface="Calibri" charset="0"/>
              </a:rPr>
              <a:t>   on Activity 92.</a:t>
            </a:r>
          </a:p>
          <a:p>
            <a:pPr>
              <a:buNone/>
            </a:pPr>
            <a:endParaRPr lang="en-US" sz="4000" b="1" dirty="0">
              <a:latin typeface="Calibri" charset="0"/>
            </a:endParaRPr>
          </a:p>
          <a:p>
            <a:pPr lvl="1"/>
            <a:endParaRPr lang="en-US" sz="3600" dirty="0">
              <a:solidFill>
                <a:schemeClr val="tx2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3571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561</TotalTime>
  <Words>159</Words>
  <Application>Microsoft Macintosh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Executive</vt:lpstr>
      <vt:lpstr>Entertainment, Recreation &amp; Vacations</vt:lpstr>
      <vt:lpstr>Entertainment &amp; Recreation Activity 86</vt:lpstr>
      <vt:lpstr>Vacations Activity 87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108</cp:revision>
  <dcterms:created xsi:type="dcterms:W3CDTF">2019-07-07T21:23:27Z</dcterms:created>
  <dcterms:modified xsi:type="dcterms:W3CDTF">2019-07-08T23:30:17Z</dcterms:modified>
</cp:coreProperties>
</file>